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32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573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26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89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221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43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054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581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900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824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50835-9E03-4DB0-A292-D0587802BB31}" type="datetimeFigureOut">
              <a:rPr lang="en-US" smtClean="0"/>
              <a:t>3/2/2013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16AF3-5430-466D-960A-18DCDDEF2E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45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Step 1 </a:t>
            </a:r>
            <a:br>
              <a:rPr lang="en-US" sz="2800" dirty="0" smtClean="0"/>
            </a:br>
            <a:r>
              <a:rPr lang="en-US" sz="2800" dirty="0" smtClean="0"/>
              <a:t>From this Page, activate the “Join” tab in the </a:t>
            </a:r>
            <a:br>
              <a:rPr lang="en-US" sz="2800" dirty="0" smtClean="0"/>
            </a:br>
            <a:r>
              <a:rPr lang="en-US" sz="2800" dirty="0" smtClean="0"/>
              <a:t>upper-right hand corner.</a:t>
            </a:r>
            <a:br>
              <a:rPr lang="en-US" sz="2800" dirty="0" smtClean="0"/>
            </a:br>
            <a:endParaRPr lang="en-US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00200"/>
            <a:ext cx="5495238" cy="4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ight Arrow 2"/>
          <p:cNvSpPr/>
          <p:nvPr/>
        </p:nvSpPr>
        <p:spPr>
          <a:xfrm>
            <a:off x="7772400" y="58536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25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/>
              <a:t>Step 2 </a:t>
            </a:r>
            <a:br>
              <a:rPr lang="en-US" sz="2800" dirty="0" smtClean="0"/>
            </a:br>
            <a:r>
              <a:rPr lang="en-US" sz="2800" dirty="0" smtClean="0"/>
              <a:t>Follow the directions. </a:t>
            </a:r>
            <a:endParaRPr lang="en-US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381" y="1663181"/>
            <a:ext cx="5495238" cy="4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7625255" y="58647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252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Step 3</a:t>
            </a:r>
            <a:br>
              <a:rPr lang="en-US" dirty="0" smtClean="0"/>
            </a:br>
            <a:r>
              <a:rPr lang="en-US" dirty="0" smtClean="0"/>
              <a:t>Read and follow the directions.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381" y="1663181"/>
            <a:ext cx="5495238" cy="4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967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 Step 1  From this Page, activate the “Join” tab in the  upper-right hand corner. </vt:lpstr>
      <vt:lpstr>Step 2  Follow the directions. </vt:lpstr>
      <vt:lpstr>Step 3 Read and follow the directions.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Karla</dc:creator>
  <cp:lastModifiedBy>Karla</cp:lastModifiedBy>
  <cp:revision>5</cp:revision>
  <dcterms:created xsi:type="dcterms:W3CDTF">2012-03-23T20:49:47Z</dcterms:created>
  <dcterms:modified xsi:type="dcterms:W3CDTF">2013-03-02T22:16:06Z</dcterms:modified>
</cp:coreProperties>
</file>